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Light" charset="1" panose="020B0306030504020204"/>
      <p:regular r:id="rId10"/>
    </p:embeddedFont>
    <p:embeddedFont>
      <p:font typeface="Open Sans Light Bold" charset="1" panose="020B0806030504020204"/>
      <p:regular r:id="rId11"/>
    </p:embeddedFont>
    <p:embeddedFont>
      <p:font typeface="Open Sans Light Italics" charset="1" panose="020B0306030504020204"/>
      <p:regular r:id="rId12"/>
    </p:embeddedFont>
    <p:embeddedFont>
      <p:font typeface="Open Sans Light Bold Italics" charset="1" panose="020B0806030504020204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Extra Bold" charset="1" panose="020B0906030804020204"/>
      <p:regular r:id="rId18"/>
    </p:embeddedFont>
    <p:embeddedFont>
      <p:font typeface="Open Sans Extra Bold Italics" charset="1" panose="020B0906030804020204"/>
      <p:regular r:id="rId19"/>
    </p:embeddedFont>
    <p:embeddedFont>
      <p:font typeface="Crimson Roman" charset="1" panose="02030503060406020304"/>
      <p:regular r:id="rId20"/>
    </p:embeddedFont>
    <p:embeddedFont>
      <p:font typeface="Crimson Roman Bold" charset="1" panose="02000703000000000000"/>
      <p:regular r:id="rId21"/>
    </p:embeddedFont>
    <p:embeddedFont>
      <p:font typeface="Crimson Roman Italics" charset="1" panose="02000503000000000000"/>
      <p:regular r:id="rId22"/>
    </p:embeddedFont>
    <p:embeddedFont>
      <p:font typeface="Crimson Roman Bold Italics" charset="1" panose="02000703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52013" y="3652578"/>
            <a:ext cx="12183974" cy="1476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8400">
                <a:solidFill>
                  <a:srgbClr val="FFFFFF"/>
                </a:solidFill>
                <a:latin typeface="Crimson Roman"/>
              </a:rPr>
              <a:t>Здоровое тело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627316" y="5896552"/>
            <a:ext cx="9033368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Open Sans"/>
              </a:rPr>
              <a:t>Программа для слежения за своим весом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-493778" y="981075"/>
            <a:ext cx="19275556" cy="0"/>
          </a:xfrm>
          <a:prstGeom prst="line">
            <a:avLst/>
          </a:prstGeom>
          <a:ln cap="rnd" w="47625">
            <a:solidFill>
              <a:srgbClr val="D6D0C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-493778" y="9258300"/>
            <a:ext cx="19275556" cy="0"/>
          </a:xfrm>
          <a:prstGeom prst="line">
            <a:avLst/>
          </a:prstGeom>
          <a:ln cap="rnd" w="47625">
            <a:solidFill>
              <a:srgbClr val="D6D0C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780" t="31076" r="36825" b="35504"/>
          <a:stretch>
            <a:fillRect/>
          </a:stretch>
        </p:blipFill>
        <p:spPr>
          <a:xfrm flipH="false" flipV="false" rot="0">
            <a:off x="11379997" y="5070999"/>
            <a:ext cx="5879303" cy="418730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64804"/>
            <a:ext cx="10545469" cy="2574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FFFFFF"/>
                </a:solidFill>
                <a:latin typeface="Open Sans Extra Bold"/>
              </a:rPr>
              <a:t>Добавить, удалить, изменить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410671"/>
            <a:ext cx="8979106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В этой вкладке мы можем дополнить список продуктов или упражнений или изменить данные о них ,или удалить их вовсе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На слайде я добавил упражнение бег.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3052" t="25304" r="33126" b="29733"/>
          <a:stretch>
            <a:fillRect/>
          </a:stretch>
        </p:blipFill>
        <p:spPr>
          <a:xfrm flipH="false" flipV="false" rot="0">
            <a:off x="10965094" y="4551695"/>
            <a:ext cx="6294206" cy="470660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04875"/>
            <a:ext cx="11792238" cy="2192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20"/>
              </a:lnSpc>
            </a:pPr>
            <a:r>
              <a:rPr lang="en-US" sz="6300">
                <a:solidFill>
                  <a:srgbClr val="FFFFFF"/>
                </a:solidFill>
                <a:latin typeface="Open Sans Extra Bold"/>
              </a:rPr>
              <a:t>И наконец самое важное - статистика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359522"/>
            <a:ext cx="8171876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Здесь Мы можем увидеть статистику за день или за все дни.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К примеру мы потратили 2310 калорий, 5 часов на упражнения, и получили 316 калорий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944695" y="995545"/>
            <a:ext cx="2398610" cy="1174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45"/>
              </a:lnSpc>
            </a:pPr>
            <a:r>
              <a:rPr lang="en-US" sz="6950">
                <a:solidFill>
                  <a:srgbClr val="FFFFFF"/>
                </a:solidFill>
                <a:latin typeface="Crimson Roman Bold"/>
              </a:rPr>
              <a:t>Итог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325808" y="5086350"/>
            <a:ext cx="11636384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"/>
              </a:rPr>
              <a:t>Благодаря моей программе можно следить за собой, без лишних неудобств. Вы сможете смотреть статистику. Регулировать свой рацион и график упражнений. И самое главное следите за собой, ожирение и лишний вес приводят к многим болезням.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373" r="0" b="373"/>
          <a:stretch>
            <a:fillRect/>
          </a:stretch>
        </p:blipFill>
        <p:spPr>
          <a:xfrm flipH="false" flipV="false" rot="0">
            <a:off x="1525457" y="3732210"/>
            <a:ext cx="12454464" cy="614975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329844" y="1771649"/>
            <a:ext cx="8958156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От избыточной массы тела и ожирения ежегодно умирает 2,8 млн. человек*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771649"/>
            <a:ext cx="10220999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Light"/>
              </a:rPr>
              <a:t>Б</a:t>
            </a:r>
            <a:r>
              <a:rPr lang="en-US" sz="3399">
                <a:solidFill>
                  <a:srgbClr val="000000"/>
                </a:solidFill>
                <a:latin typeface="Open Sans Light"/>
              </a:rPr>
              <a:t>ольше 40% взрослых россиян имеют избыточный вес*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59798" y="9220200"/>
            <a:ext cx="6237408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Open Sans Light"/>
              </a:rPr>
              <a:t>*По данным Всемирная Организация Здравоохранения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95253" y="770644"/>
            <a:ext cx="12452449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Причины ожирения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306712" y="3758677"/>
            <a:ext cx="250046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Переедание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06712" y="4819967"/>
            <a:ext cx="723245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Недостаток физической активности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44168" y="919162"/>
            <a:ext cx="7148849" cy="1174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45"/>
              </a:lnSpc>
            </a:pPr>
            <a:r>
              <a:rPr lang="en-US" sz="6950">
                <a:solidFill>
                  <a:srgbClr val="FFFFFF"/>
                </a:solidFill>
                <a:latin typeface="Crimson Roman Bold"/>
              </a:rPr>
              <a:t>Как уберечься?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444168" y="4046332"/>
            <a:ext cx="1178127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"/>
              </a:rPr>
              <a:t>Сбалансированный рацион с минимальным содержанием жиров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444168" y="4622165"/>
            <a:ext cx="10650456" cy="521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>
                <a:solidFill>
                  <a:srgbClr val="FFFFFF"/>
                </a:solidFill>
                <a:latin typeface="Open Sans Light"/>
              </a:rPr>
              <a:t>Физические упражнения, минимум 150 минут в неделю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8733" t="0" r="28733" b="0"/>
          <a:stretch>
            <a:fillRect/>
          </a:stretch>
        </p:blipFill>
        <p:spPr>
          <a:xfrm flipH="false" flipV="false" rot="0">
            <a:off x="11724847" y="0"/>
            <a:ext cx="6563153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7935381" cy="4145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45"/>
              </a:lnSpc>
            </a:pPr>
            <a:r>
              <a:rPr lang="en-US" sz="6950">
                <a:solidFill>
                  <a:srgbClr val="202020"/>
                </a:solidFill>
                <a:latin typeface="Crimson Roman Bold"/>
              </a:rPr>
              <a:t> 'Здоровое тело' поможет Вам избежать ожирения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6227123"/>
            <a:ext cx="622777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202020"/>
                </a:solidFill>
                <a:latin typeface="Open Sans"/>
              </a:rPr>
              <a:t>Что она может?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3161" t="24847" r="33178" b="30062"/>
          <a:stretch>
            <a:fillRect/>
          </a:stretch>
        </p:blipFill>
        <p:spPr>
          <a:xfrm flipH="false" flipV="false" rot="0">
            <a:off x="9936378" y="2093944"/>
            <a:ext cx="7322922" cy="551793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25581" y="4433407"/>
            <a:ext cx="5654601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"/>
              </a:rPr>
              <a:t>Из главного окна Вы можете выйти в 5 вкладок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66775"/>
            <a:ext cx="8019660" cy="3133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Начальное окно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7204" t="29868" r="37354" b="34565"/>
          <a:stretch>
            <a:fillRect/>
          </a:stretch>
        </p:blipFill>
        <p:spPr>
          <a:xfrm flipH="false" flipV="false" rot="0">
            <a:off x="10954705" y="4300681"/>
            <a:ext cx="6304595" cy="495761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33450"/>
            <a:ext cx="6641743" cy="3155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45"/>
              </a:lnSpc>
            </a:pPr>
            <a:r>
              <a:rPr lang="en-US" sz="6950">
                <a:solidFill>
                  <a:srgbClr val="FFFFFF"/>
                </a:solidFill>
                <a:latin typeface="Crimson Roman Bold"/>
              </a:rPr>
              <a:t>Заполнить информацию о себе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850640"/>
            <a:ext cx="5654601" cy="345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"/>
              </a:rPr>
              <a:t>При нажатии на кнопку вылезают диалоговые окна.</a:t>
            </a: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"/>
              </a:rPr>
              <a:t>Здесь мы можем видеть информацию о человеке 30 лет, массой 60 кг, ростом 170см, ведущий сидячий образ жизни без физических нагрузок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675" t="29331" r="36674" b="33894"/>
          <a:stretch>
            <a:fillRect/>
          </a:stretch>
        </p:blipFill>
        <p:spPr>
          <a:xfrm flipH="false" flipV="false" rot="0">
            <a:off x="11545035" y="4822865"/>
            <a:ext cx="5714265" cy="4435435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36826" t="28660" r="36599" b="33625"/>
          <a:stretch>
            <a:fillRect/>
          </a:stretch>
        </p:blipFill>
        <p:spPr>
          <a:xfrm flipH="false" flipV="false" rot="0">
            <a:off x="11545035" y="261194"/>
            <a:ext cx="5714265" cy="456167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885825"/>
            <a:ext cx="6643148" cy="3570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>
                <a:solidFill>
                  <a:srgbClr val="FFFFFF"/>
                </a:solidFill>
                <a:latin typeface="Open Sans Extra Bold"/>
              </a:rPr>
              <a:t>Рассчитать потраченных калории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5041966"/>
            <a:ext cx="8999805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Здесь мы можем посмотреть сколько калорий мы потратили за какое-то упражнение за определённое время.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Light"/>
              </a:rPr>
              <a:t>Все доступные упражнения видны слева внизу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020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675" t="31260" r="36797" b="36070"/>
          <a:stretch>
            <a:fillRect/>
          </a:stretch>
        </p:blipFill>
        <p:spPr>
          <a:xfrm flipH="false" flipV="false" rot="0">
            <a:off x="11127044" y="4618936"/>
            <a:ext cx="6132256" cy="424820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1428750"/>
            <a:ext cx="10098344" cy="1174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45"/>
              </a:lnSpc>
            </a:pPr>
            <a:r>
              <a:rPr lang="en-US" sz="6950">
                <a:solidFill>
                  <a:srgbClr val="FFFFFF"/>
                </a:solidFill>
                <a:latin typeface="Crimson Roman Bold"/>
              </a:rPr>
              <a:t>Полученные калории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926080"/>
            <a:ext cx="5654601" cy="3453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Open Sans"/>
              </a:rPr>
              <a:t>Здесь мы можем посчитать количество полученных калорий.Четыре вида продуктов:мясо, морепродукты, Молочные продукты, Фрукты и овощи.Все доступные продукты видны справа внизу.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127044" y="8809990"/>
            <a:ext cx="5807571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Open Sans Light"/>
              </a:rPr>
              <a:t>Здесь мы съели 100 грамм баранины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DAEvbyh1FU4</dc:identifier>
  <dcterms:modified xsi:type="dcterms:W3CDTF">2011-08-01T06:04:30Z</dcterms:modified>
  <cp:revision>1</cp:revision>
  <dc:title>Здоровое тело</dc:title>
</cp:coreProperties>
</file>

<file path=docProps/thumbnail.jpeg>
</file>